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80" r:id="rId8"/>
    <p:sldId id="273" r:id="rId9"/>
    <p:sldId id="274" r:id="rId10"/>
    <p:sldId id="275" r:id="rId11"/>
    <p:sldId id="263" r:id="rId12"/>
    <p:sldId id="265" r:id="rId13"/>
    <p:sldId id="268" r:id="rId14"/>
    <p:sldId id="266" r:id="rId15"/>
    <p:sldId id="279" r:id="rId16"/>
    <p:sldId id="267" r:id="rId17"/>
    <p:sldId id="276" r:id="rId18"/>
    <p:sldId id="277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03DAE-BBC1-4C83-8739-05FFFB8C5A1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0ECF-447C-4460-A70A-82849EE5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0ECF-447C-4460-A70A-82849EE564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1677-CE19-4BF6-AAC0-563A006F8831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6EA51-68EC-4A99-A476-D2B4D86A9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4267199"/>
          </a:xfrm>
        </p:spPr>
        <p:txBody>
          <a:bodyPr>
            <a:prstTxWarp prst="textDoubleWave1">
              <a:avLst>
                <a:gd name="adj1" fmla="val 6250"/>
                <a:gd name="adj2" fmla="val -725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CHÀO MỪNG CÔ VÀ CÁC BẠN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914400" y="2743200"/>
            <a:ext cx="7086600" cy="2066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MÔN ĐẠO ĐỨC LỚP 3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2133600"/>
          </a:xfrm>
        </p:spPr>
        <p:txBody>
          <a:bodyPr>
            <a:normAutofit lnSpcReduction="10000"/>
          </a:bodyPr>
          <a:lstStyle/>
          <a:p>
            <a:pPr>
              <a:buFont typeface="Webdings"/>
              <a:buChar char="c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đ)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mượn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gìn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cẩn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thận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hỏng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hỏi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đưa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nói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Đ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85800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67000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e)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8 – 3,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tổ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liên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chúc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mừng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nhận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chuẩn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món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tặng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may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đúng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hôm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sốt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bèn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gọi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thoại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nhờ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Tuấn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Tuấn,em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791-Custom-220x1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0080" y="1438319"/>
            <a:ext cx="5911320" cy="43528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6:Bày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a1fee1c-1cbd-4cae-b6c9-cb7c4ee4ac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819400"/>
            <a:ext cx="3124200" cy="3670935"/>
          </a:xfrm>
        </p:spPr>
      </p:pic>
      <p:sp>
        <p:nvSpPr>
          <p:cNvPr id="6" name="Cloud Callout 5"/>
          <p:cNvSpPr/>
          <p:nvPr/>
        </p:nvSpPr>
        <p:spPr>
          <a:xfrm>
            <a:off x="4876800" y="1600200"/>
            <a:ext cx="3200400" cy="1828800"/>
          </a:xfrm>
          <a:prstGeom prst="cloudCallout">
            <a:avLst>
              <a:gd name="adj1" fmla="val -96693"/>
              <a:gd name="adj2" fmla="val 175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2465" y="1981200"/>
            <a:ext cx="21051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????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429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5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5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pic>
        <p:nvPicPr>
          <p:cNvPr id="6" name="Picture 5" descr="Hinhnenso1.com-hinh-dong-.0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447801" cy="1295400"/>
          </a:xfrm>
          <a:prstGeom prst="rect">
            <a:avLst/>
          </a:prstGeom>
        </p:spPr>
      </p:pic>
      <p:pic>
        <p:nvPicPr>
          <p:cNvPr id="7" name="Picture 6" descr="Hinhnenso1.com-hinh-dong-.05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19200"/>
            <a:ext cx="1524000" cy="1295400"/>
          </a:xfrm>
          <a:prstGeom prst="rect">
            <a:avLst/>
          </a:prstGeom>
        </p:spPr>
      </p:pic>
      <p:pic>
        <p:nvPicPr>
          <p:cNvPr id="9" name="Picture 8" descr="flowers-clipart-aie86AKi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47800" cy="1371600"/>
          </a:xfrm>
          <a:prstGeom prst="rect">
            <a:avLst/>
          </a:prstGeom>
        </p:spPr>
      </p:pic>
      <p:pic>
        <p:nvPicPr>
          <p:cNvPr id="10" name="Picture 9" descr="Flowers_Clipart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219200"/>
            <a:ext cx="1524000" cy="121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0" y="977205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21336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  <p:pic>
        <p:nvPicPr>
          <p:cNvPr id="14" name="Picture 13" descr="Hinhnenso1.com-hinh-dong-.0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4600"/>
            <a:ext cx="1524000" cy="1371600"/>
          </a:xfrm>
          <a:prstGeom prst="rect">
            <a:avLst/>
          </a:prstGeom>
        </p:spPr>
      </p:pic>
      <p:pic>
        <p:nvPicPr>
          <p:cNvPr id="15" name="Picture 14" descr="Hinhnenso1.com-hinh-dong-.05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10000"/>
            <a:ext cx="1524000" cy="1371600"/>
          </a:xfrm>
          <a:prstGeom prst="rect">
            <a:avLst/>
          </a:prstGeom>
        </p:spPr>
      </p:pic>
      <p:pic>
        <p:nvPicPr>
          <p:cNvPr id="16" name="Picture 15" descr="Flowers_Clipart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86200"/>
            <a:ext cx="1443644" cy="12809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0" y="3733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8" name="Picture 17" descr="flowers-clipart-aie86AKi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38400"/>
            <a:ext cx="1524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86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600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30480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  <p:pic>
        <p:nvPicPr>
          <p:cNvPr id="11" name="Picture 10" descr="Hinhnenso1.com-hinh-dong-.0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43400"/>
            <a:ext cx="1600200" cy="1347788"/>
          </a:xfrm>
          <a:prstGeom prst="rect">
            <a:avLst/>
          </a:prstGeom>
        </p:spPr>
      </p:pic>
      <p:pic>
        <p:nvPicPr>
          <p:cNvPr id="12" name="Picture 11" descr="flowers-clipart-aie86AKi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67200"/>
            <a:ext cx="1524000" cy="1447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76400" y="4267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  <p:pic>
        <p:nvPicPr>
          <p:cNvPr id="16" name="Picture 15" descr="Hinhnenso1.com-hinh-dong-.05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1676400" cy="1219200"/>
          </a:xfrm>
          <a:prstGeom prst="rect">
            <a:avLst/>
          </a:prstGeom>
        </p:spPr>
      </p:pic>
      <p:pic>
        <p:nvPicPr>
          <p:cNvPr id="14" name="Picture 13" descr="Hinhnenso1.com-hinh-dong-.05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676400" cy="1676400"/>
          </a:xfrm>
          <a:prstGeom prst="rect">
            <a:avLst/>
          </a:prstGeom>
        </p:spPr>
      </p:pic>
      <p:pic>
        <p:nvPicPr>
          <p:cNvPr id="15" name="Picture 14" descr="Hinhnenso1.com-hinh-dong-.05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971800"/>
            <a:ext cx="1676400" cy="1371600"/>
          </a:xfrm>
          <a:prstGeom prst="rect">
            <a:avLst/>
          </a:prstGeom>
        </p:spPr>
      </p:pic>
      <p:pic>
        <p:nvPicPr>
          <p:cNvPr id="18" name="Picture 17" descr="Flowers_Clipart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971800"/>
            <a:ext cx="1752600" cy="1524000"/>
          </a:xfrm>
          <a:prstGeom prst="rect">
            <a:avLst/>
          </a:prstGeom>
        </p:spPr>
      </p:pic>
      <p:pic>
        <p:nvPicPr>
          <p:cNvPr id="19" name="Picture 18" descr="Flowers_Clipart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600200"/>
            <a:ext cx="1748444" cy="1447800"/>
          </a:xfrm>
          <a:prstGeom prst="rect">
            <a:avLst/>
          </a:prstGeom>
        </p:spPr>
      </p:pic>
      <p:pic>
        <p:nvPicPr>
          <p:cNvPr id="20" name="Picture 19" descr="Flowers_Clipart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676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TÁN THÀNH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đ)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g)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6764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1 )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505200"/>
            <a:ext cx="8153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KHÔNG TÁN THÀNH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LUẬN: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667000"/>
            <a:ext cx="8458200" cy="228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4144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trước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những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vi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biết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giữ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chữ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trước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những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vi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không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biết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giữ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 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sang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9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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hôm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đùa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nghịch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 typeface="Webdings"/>
              <a:buChar char="c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 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Dung,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sang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Dung.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đ)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mượn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hỏng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8 – 3,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tặng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may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hôm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vi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vi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sz="32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160019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 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sang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9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V="1">
            <a:off x="-228600" y="3124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1242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 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tuần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phê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hay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hôm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riêng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đùa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nghịch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2438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c)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đồ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thì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vi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Quy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ngồi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phim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mặc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chơi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  </a:t>
            </a:r>
          </a:p>
          <a:p>
            <a:pPr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algn="just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048000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09600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0480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d)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Tú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làm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Dung, con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chú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xóm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buổi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chủ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nhật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hoàn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Tú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sang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Dung.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Bé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mừng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cảm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Tú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1283</Words>
  <Application>Microsoft Office PowerPoint</Application>
  <PresentationFormat>On-screen Show (4:3)</PresentationFormat>
  <Paragraphs>101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CHÀO MỪNG CÔ VÀ CÁC BẠN  </vt:lpstr>
      <vt:lpstr>Kiểm tra bài cũ</vt:lpstr>
      <vt:lpstr>Slide 3</vt:lpstr>
      <vt:lpstr>Slide 4</vt:lpstr>
      <vt:lpstr>Slide 5</vt:lpstr>
      <vt:lpstr>Slide 6</vt:lpstr>
      <vt:lpstr>Slide 7</vt:lpstr>
      <vt:lpstr>    Hãy viết chữ Đ vào ô  trước những hành vi biết giữ lời hứa, chữ S trước những hành vi  không biết giữ lời hứa.</vt:lpstr>
      <vt:lpstr>Slide 9</vt:lpstr>
      <vt:lpstr>Slide 10</vt:lpstr>
      <vt:lpstr>Hoạt động 2: Bài tập 5: Đóng vai </vt:lpstr>
      <vt:lpstr>Thực hành đóng vai</vt:lpstr>
      <vt:lpstr>Cách ứng xử trong tình huống:</vt:lpstr>
      <vt:lpstr>Hoạt động 3: Bài tập 6:Bày tỏ ý kiến</vt:lpstr>
      <vt:lpstr>          Hãy giơ hoa đỏ nếu tán thành hoặc giơ hoa xanh nếu không tán thành với những ý kiến sau: </vt:lpstr>
      <vt:lpstr>Slide 16</vt:lpstr>
      <vt:lpstr>    a) Không nên hứa hẹn với ai bất cứ đều gì. </vt:lpstr>
      <vt:lpstr>Slide 18</vt:lpstr>
      <vt:lpstr>TÁN THÀNH</vt:lpstr>
      <vt:lpstr>KHÔNG TÁN THÀNH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53</cp:revision>
  <dcterms:created xsi:type="dcterms:W3CDTF">2015-11-03T10:12:54Z</dcterms:created>
  <dcterms:modified xsi:type="dcterms:W3CDTF">2020-01-21T13:02:45Z</dcterms:modified>
</cp:coreProperties>
</file>